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75" r:id="rId4"/>
    <p:sldId id="273" r:id="rId5"/>
    <p:sldId id="260" r:id="rId6"/>
    <p:sldId id="274" r:id="rId7"/>
    <p:sldId id="257" r:id="rId8"/>
    <p:sldId id="258" r:id="rId9"/>
    <p:sldId id="261" r:id="rId10"/>
    <p:sldId id="262" r:id="rId11"/>
    <p:sldId id="264" r:id="rId12"/>
    <p:sldId id="266" r:id="rId13"/>
    <p:sldId id="265" r:id="rId14"/>
    <p:sldId id="267" r:id="rId15"/>
    <p:sldId id="269" r:id="rId16"/>
    <p:sldId id="268" r:id="rId17"/>
    <p:sldId id="270" r:id="rId18"/>
    <p:sldId id="272" r:id="rId19"/>
    <p:sldId id="271" r:id="rId20"/>
    <p:sldId id="277" r:id="rId21"/>
    <p:sldId id="278" r:id="rId22"/>
    <p:sldId id="279" r:id="rId23"/>
    <p:sldId id="284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hyperlink" Target="http://ogo.ua/images/articles/1567/big/132404988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hyperlink" Target="http://uk.wikipedia.org/wiki/%D0%A4%D0%B0%D0%B9%D0%BB:Julaftonen_av_Carl_Larsson_1904.jpg" TargetMode="External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hyperlink" Target="http://uk.wikipedia.org/wiki/13_%D1%81%D1%96%D1%87%D0%BD%D1%8F" TargetMode="External"/><Relationship Id="rId7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hyperlink" Target="http://www.ogo.ua/images/articles/1567/big/1392039939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117" y="1"/>
            <a:ext cx="9199117" cy="68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Тема: «У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звичаях, традиціях народу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ти душу України пізнавай»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(Зимовий цикл народних свят)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ita.com.ua/uploads/tiny_mce/loadimg/th_a409415f223489fcfc83f75f4e45cf0a.gif?hash=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30" y="3861048"/>
            <a:ext cx="3681900" cy="2765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-_nIzDKOb7tl-xuAafTktrSLSGUXVvyH1YBFJUVferfoGtndq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480" y="1484784"/>
            <a:ext cx="2980165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421331.vk.me/v421331002/4865/RoeVvElfzc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01552"/>
            <a:ext cx="2262385" cy="26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EGDj4DZDSyO_CrbFfPGFggDW6ZyeeQRjNDxRmxl6Ke5ZJ73g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6680"/>
            <a:ext cx="2466975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 descr="http://about-ukraine.com/post_img/image/big_kolodiy_ri2xb_%281%2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016" y="4314985"/>
            <a:ext cx="3141452" cy="2047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5111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05664" cy="9361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uk-UA" sz="2700" b="1" dirty="0" smtClean="0"/>
              <a:t>17 </a:t>
            </a:r>
            <a:r>
              <a:rPr lang="uk-UA" sz="2700" b="1" dirty="0"/>
              <a:t>грудня — </a:t>
            </a:r>
            <a:r>
              <a:rPr lang="uk-UA" sz="2700" b="1" dirty="0" smtClean="0"/>
              <a:t>Варвари.</a:t>
            </a:r>
            <a:br>
              <a:rPr lang="uk-UA" sz="2700" b="1" dirty="0" smtClean="0"/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Святу Варвару вважають покровителькою гірників усього світу та жінок.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upload.wikimedia.org/wikipedia/commons/thumb/7/7e/Z_obraz_%C5%9Bwi%C4%99tej_Barbary_Niedobczyce.jpg/1024px-Z_obraz_%C5%9Bwi%C4%99tej_Barbary_Niedobczy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709" y="3573016"/>
            <a:ext cx="2993777" cy="3170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http://upload.wikimedia.org/wikipedia/commons/thumb/a/a5/Z_obraz_%C5%9Bwi%C4%99tej_Barbary_Rydu%C5%82towy.jpg/800px-Z_obraz_%C5%9Bwi%C4%99tej_Barbary_Rydu%C5%82tow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8823"/>
            <a:ext cx="28083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ogo.ua/images/articles/1567/big/13553232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351" y="1228823"/>
            <a:ext cx="2749720" cy="2055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59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620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18 грудня — День Преподобного Сави.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ogo.rv.ua/images/articles/1567/big/132404959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33" y="1184854"/>
            <a:ext cx="3419872" cy="4731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s://encrypted-tbn1.gstatic.com/images?q=tbn:ANd9GcQcJc1d-Wp5pUmwMkKo_MU92gafJtDtTdAVPYhV3rpE2IvlJY_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701" y="1145447"/>
            <a:ext cx="2150932" cy="1611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YAcy;&amp;kcy; &amp;pcy;&amp;rcy;&amp;yacy;&amp;scy;&amp;tcy;&amp;icy; &amp;vcy;&amp;iecy;&amp;rcy;&amp;iecy;&amp;tcy;&amp;iecy;&amp;ncy;&amp;ocy;&amp;m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374" y="2805835"/>
            <a:ext cx="1238250" cy="185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1.gstatic.com/images?q=tbn:ANd9GcSaq09oLGR1meWU3I3i9NXo6-9OHDxXMvF9avjDiJY_HUJF20_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767" y="4095571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encrypted-tbn1.gstatic.com/images?q=tbn:ANd9GcTITLNJINCsZ9-4hN7ZD913QfF2k3XJze2iTcbldi0QtRlQe5Ny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980" y="4797152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yak-prosto.com/images/f/d/yak-vishivati-na-lon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626" y="1020586"/>
            <a:ext cx="3217870" cy="2530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52" y="0"/>
            <a:ext cx="9199117" cy="69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760640" cy="49006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наступне зимове свято?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" name="Рисунок 6" descr="https://encrypted-tbn0.gstatic.com/images?q=tbn:ANd9GcRquLdaeAI5E8qfm9soVFQM-pHRXnZQwGcFKS8kAWDvWP7o3l_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97152"/>
            <a:ext cx="3941312" cy="2060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http://risu.org.ua/php_uploads/images/articles/ArticleImages_39698_mikolay_w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939336" cy="397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encrypted-tbn0.gstatic.com/images?q=tbn:ANd9GcSpAIyM7vJN2U17fDQ9rZlQo4yju72VowInj8xSMzK92ABM3Vm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school.xvatit.com/images/3/3c/Angl6-40-prakt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946992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3645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44816" cy="5760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грудня — Святий Миколай, подарунки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діставай!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ogo.rv.ua/images/articles/1567/big/132404958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8230"/>
            <a:ext cx="2808312" cy="392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dyvensvit.org/media/gallery/full/s/v/svmyko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306211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encrypted-tbn3.gstatic.com/images?q=tbn:ANd9GcSz6zDmej8NZugMv8cFTGDJyWo_UG971cr3anZZQp3HsmOONuR0X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172" y="3689078"/>
            <a:ext cx="2448272" cy="296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encrypted-tbn3.gstatic.com/images?q=tbn:ANd9GcS1OVq4hKT4o8E2dJtJAZJVRyFEbEpAjLCpTXMzTM_8fe4gq6A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142" y="4725144"/>
            <a:ext cx="2480134" cy="199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ogo.ua/images/articles/1567/1324049887.jpg">
            <a:hlinkClick r:id="rId7" tooltip="&quot;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3019" y="908720"/>
            <a:ext cx="2562039" cy="278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59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88640"/>
            <a:ext cx="8229600" cy="6340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22 грудня відзначають  свято Анни (Ганни).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zolochiv.net/wp-content/uploads/2011/12/ann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0328"/>
            <a:ext cx="323850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encrypted-tbn3.gstatic.com/images?q=tbn:ANd9GcTCRa8EtihhLNOGDzhFyz2p7LbD3Vy2z4OrJ4It8CO3EWAtuJi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755" y="2132856"/>
            <a:ext cx="2721471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0.gstatic.com/images?q=tbn:ANd9GcRgIbnKTw0K0wDcGr9luCWViXqfXsOR1wEtj-kVv0f8zyLgTFD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159" y="980728"/>
            <a:ext cx="265759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2.gstatic.com/images?q=tbn:ANd9GcT9U5DJsk_Xkpi4Knq6ix9rz2ldMGRywsTMTye8TSAC2bJFHkZY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392" y="4500561"/>
            <a:ext cx="3094404" cy="216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716" y="188640"/>
            <a:ext cx="5544616" cy="5620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наступне зимове свято?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" name="Рисунок 5" descr="http://ped-kopilka.com.ua/upload/blogs/de78ad22704e6b5b7b3ac0fc3d329e95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536504" cy="287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upload.wikimedia.org/wikipedia/commons/thumb/f/ff/Juletr%C3%A6et.jpg/240px-Juletr%C3%A6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2520280" cy="34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year.rv.ua/wp-content/uploads/2012/12/podarok-new-ye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102698"/>
            <a:ext cx="3958753" cy="3167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isto-market.com.ua/turizm/images/53/8611/P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7700" y="4365104"/>
            <a:ext cx="3998050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49" y="0"/>
            <a:ext cx="9199117" cy="68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386139" cy="5040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ня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Новий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uk-UA" dirty="0"/>
              <a:t> </a:t>
            </a:r>
            <a:endParaRPr lang="ru-RU" dirty="0"/>
          </a:p>
        </p:txBody>
      </p:sp>
      <p:pic>
        <p:nvPicPr>
          <p:cNvPr id="5" name="Рисунок 4" descr="https://encrypted-tbn0.gstatic.com/images?q=tbn:ANd9GcSVbDUo4lZ7UUtnm-bBicvs02-NZU2FM6VePtTianHrncYsLZ3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168352" cy="1964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ogo.ua/images/articles/1567/big/13578274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4056162" cy="354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viza.vn.ua/img/2013/11/rizdvo-ta-novyi-rik-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865"/>
            <a:ext cx="3960440" cy="2640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QCGl94CpPri_Z1_eGphMbr3NPlp6vOSnCNezJvJOrZ5nK6797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376264" cy="349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 січня Святий Вечір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Свят-вечір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, Бідна Кутя, Вілія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pload.wikimedia.org/wikipedia/commons/thumb/0/0a/Julaftonen_av_Carl_Larsson_1904.jpg/250px-Julaftonen_av_Carl_Larsson_190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597274" cy="200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vinec.org.ua/images/stories/%20%20%20%20%20%20%20imag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118" y="1313706"/>
            <a:ext cx="2304256" cy="3052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doba.te.ua/wp-content/uploads/2013/01/Didux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40224"/>
            <a:ext cx="2101526" cy="2955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http://www.domohozyajka.com/wp-content/uploads/2012/01/55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59460"/>
            <a:ext cx="3806898" cy="2935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s://encrypted-tbn1.gstatic.com/images?q=tbn:ANd9GcTwUBDbCXibFGct_DjHVCU--4sJqQ63DSJxmX_exSkcOJQ3qTyGJ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864" y="1372394"/>
            <a:ext cx="2848335" cy="1974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760640" cy="4320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наступне зимове свято?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Рисунок 3" descr="http://svit24.net/images/stories/articles/Other/11-2011/rizdv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5203478" cy="351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0.gstatic.com/images?q=tbn:ANd9GcSNb9no7uEiyIKLVwWCNzacCCkYdey4sKtBDj5Xv9emhgij-qZWS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6884" y="980728"/>
            <a:ext cx="3427116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2.bp.blogspot.com/_noqHke3c7xM/TSOCzRo3rvI/AAAAAAAAASI/_IK6FejwcVw/s400/%25D1%2583%25D1%2583%25D1%258322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959572" cy="309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0.gstatic.com/images?q=tbn:ANd9GcQB0KnftceR4R448lSRyWJ_gk6TglMXlQ1k7C2Nfs0Yhjo_vJwv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067" y="4347419"/>
            <a:ext cx="3456384" cy="231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395" y="188640"/>
            <a:ext cx="5184576" cy="5760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січня 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Різдво Христове</a:t>
            </a:r>
            <a:r>
              <a:rPr lang="uk-UA" dirty="0"/>
              <a:t> </a:t>
            </a:r>
            <a:endParaRPr lang="ru-RU" dirty="0"/>
          </a:p>
        </p:txBody>
      </p:sp>
      <p:pic>
        <p:nvPicPr>
          <p:cNvPr id="4" name="Рисунок 3" descr="https://encrypted-tbn1.gstatic.com/images?q=tbn:ANd9GcSIgzOw-jjLKPLvlHcYFMGh-70wZ30S5wonToxuhKfhU7E7sZB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24" y="908720"/>
            <a:ext cx="4464497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1.gstatic.com/images?q=tbn:ANd9GcSKWevjy5Id-Qv_YrK432I9MnqZ7Wx8ayhKFVmtGJUUq1PGgeDZF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24" y="4709839"/>
            <a:ext cx="2016224" cy="1908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https://encrypted-tbn3.gstatic.com/images?q=tbn:ANd9GcR1zJSgeNysCc-NMLzY7xLYdN-soKxU6Dy7j2E0lGDB9Y3CdnfsC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74441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www.malecha.org.ua/portal/images/stories/img/life2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215" y="4566295"/>
            <a:ext cx="2930849" cy="219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encrypted-tbn3.gstatic.com/images?q=tbn:ANd9GcROCC_U0wWb7v-7OKmheCWhpN7PGSMQ9KRz7SQ2zYQiTUDjBb6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550467" cy="2538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8722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давніх-давен наша Україна славить­ся величними традиційними святами й обрядами. Кожен, хто не черствіє душею, хто сповнений любові доброти до української  спадщини повертається до традицій свого народу.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teremokkagarlyk.ucoz.ua/_si/0/999771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132856"/>
            <a:ext cx="6840215" cy="4509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1" y="-13547"/>
            <a:ext cx="9267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289" y="188640"/>
            <a:ext cx="4790231" cy="5620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наступне зимове свято?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Рисунок 3" descr="http://i.io.ua/img_su/small/0008/98/00089840_n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28954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encrypted-tbn0.gstatic.com/images?q=tbn:ANd9GcQDrn_c_OujbH67kJPqgbowCb-1eAIlv7j46XuqF2iz6wOCX6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62" y="1052736"/>
            <a:ext cx="2770162" cy="2362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2.gstatic.com/images?q=tbn:ANd9GcQCTGdNghWwFthi0gzKx9r2_NkqqiOBrCG7SiMzwHQAONSk3NT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25738"/>
            <a:ext cx="2448272" cy="238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nslovo.com/wp-content/uploads/2011/01/zvizda1.jpg.pagespeed.ce.aZuQ1l0q_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62" y="3573016"/>
            <a:ext cx="467709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97424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2400" u="sng" dirty="0" smtClean="0">
                <a:latin typeface="Times New Roman" pitchFamily="18" charset="0"/>
                <a:cs typeface="Times New Roman" pitchFamily="18" charset="0"/>
                <a:hlinkClick r:id="rId3" tooltip="13 січня"/>
              </a:rPr>
              <a:t/>
            </a:r>
            <a:br>
              <a:rPr lang="uk-UA" sz="2400" u="sng" dirty="0" smtClean="0">
                <a:latin typeface="Times New Roman" pitchFamily="18" charset="0"/>
                <a:cs typeface="Times New Roman" pitchFamily="18" charset="0"/>
                <a:hlinkClick r:id="rId3" tooltip="13 січня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13 січня -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преподобної Меланії,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Щедрий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вечір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traditions.org.ua/images/4_Svatkovyi_kalendar/melank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0094"/>
            <a:ext cx="2248644" cy="289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0.gstatic.com/images?q=tbn:ANd9GcQY5zQ0FeJ9jgSM7XWAug1tkSJzjytgzNFJVgXvmZdiRnNKAtg1R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45638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1.gstatic.com/images?q=tbn:ANd9GcQT5dZYFjMCNT2tiLwu5eZEB3OO5Lt96KQiEupfo31GtspEQFk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56" y="4280216"/>
            <a:ext cx="3533880" cy="2461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www.myrelax.com.ua/sites/default/files/imagecache/fullwidth/news/2010/x_f3b6399a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509" y="1070094"/>
            <a:ext cx="2719189" cy="3123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http://metodportal.net/system/files/imce/user6099/svyata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64528"/>
            <a:ext cx="3600400" cy="2658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742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9911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58" y="44624"/>
            <a:ext cx="8229600" cy="9221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14 січня — День Святого Василя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Старий  Новий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bookclub.ua/images/db/14_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741290" cy="229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2.gstatic.com/images?q=tbn:ANd9GcSIxSeAMAHOD9ZNFtP2XuHf_uw7THXLFkDs6sHqTlL-CcYRARuGq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415409"/>
            <a:ext cx="2876624" cy="238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0.gstatic.com/images?q=tbn:ANd9GcR1t__e3Y2Maf0PKGD6iusBI8rqYCqNfI5xcige0reyujfL3tgEG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977" y="1916832"/>
            <a:ext cx="24955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2.gstatic.com/images?q=tbn:ANd9GcSvJYGqUJrXFIQ2bhfTu_qqHsCtKRx126KgnnsvxOhCVDZ3xrYi6w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4707185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karalevna.com.ua/cover/post/QbsMkpqiKx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8883"/>
            <a:ext cx="3456111" cy="2628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742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038" cy="68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image.slidesharecdn.com/random-140204085411-phpapp02/95/-11-638.jpg?cb=13915257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408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5986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9696"/>
            <a:ext cx="919911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zosh-nomer3.com/_nw/11/1920641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71" y="836712"/>
            <a:ext cx="4248200" cy="355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1.gstatic.com/images?q=tbn:ANd9GcTqz7YyM2cM6tSZuDcoskxR1rlXEII7VUU6I0LD_Nc1RVucDSoJ7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558" y="3861048"/>
            <a:ext cx="3756645" cy="266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0.gstatic.com/images?q=tbn:ANd9GcR0yzfyT-RzT0t4jTOehHEA0IQw4lR0K0lZVEmE-r_xTgoKn2Yrj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14586"/>
            <a:ext cx="3947715" cy="257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2.gstatic.com/images?q=tbn:ANd9GcSr6ip7a0k9YGSssvgSyP1FxEvuIJOlGHAlf1VL8sy-uDvsHCn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24036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260648"/>
            <a:ext cx="53640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Яке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наступне зимове свято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9742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210" y="-8790"/>
            <a:ext cx="9216210" cy="68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19 січня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Свято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Хрещення Господнього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encrypted-tbn0.gstatic.com/images?q=tbn:ANd9GcRoaSgCKrUwmF_AH7en-JDRelw_-Yx7atT5WXCYJg-ohR6lISX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8" y="1029146"/>
            <a:ext cx="2284884" cy="290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3.gstatic.com/images?q=tbn:ANd9GcSz0jLTcwOpsOCg1FW2qvN8Z48Na-pEa-rTgvICXwNSFJX6YT4YP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668513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o.ua/14006811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67707"/>
            <a:ext cx="3360018" cy="2670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7424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" y="-99392"/>
            <a:ext cx="919911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202" y="0"/>
            <a:ext cx="6120680" cy="5620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наступне зимове свято?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Рисунок 4" descr="Масляна 20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3517" y="3645024"/>
            <a:ext cx="3658514" cy="2865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ogo.ua/images/articles/1567/1392039939.jpg">
            <a:hlinkClick r:id="rId4" tooltip="&quot;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3372902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https://encrypted-tbn3.gstatic.com/images?q=tbn:ANd9GcSc0hqG0SHRUynt-uywOElvHBFaE2E_rF9mDkx5kDLdfh_aRxhH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461" y="836712"/>
            <a:ext cx="324001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encrypted-tbn3.gstatic.com/images?q=tbn:ANd9GcQE2EzS6PlIOGsBin4VOmbB_f7IzyQga-NxzobBy7Dm0BjLmnFI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3023195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5986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1317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3744416" cy="6340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Масляна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ogo.ua/images/articles/1567/big/13921186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31236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1.gstatic.com/images?q=tbn:ANd9GcShnZ3PsvSwEGs7HHM1uFHYqvaZO-qR5ZfJjCqvut6cgbzxsDB3R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771775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2.gstatic.com/images?q=tbn:ANd9GcSWp6qGRatbf_UCdS6PMp6L8V0kZxoovgieoCwMBlh0IlfZ0Bk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about-ukraine.com/work_folder/06_124313861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29" y="3397683"/>
            <a:ext cx="4032448" cy="306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1598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Введення в храм Пресвятої Богородиці</a:t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святкуємо 4 грудня</a:t>
            </a:r>
            <a:r>
              <a:rPr lang="uk-UA" sz="2700" b="1" dirty="0" smtClean="0"/>
              <a:t/>
            </a:r>
            <a:br>
              <a:rPr lang="uk-UA" sz="2700" b="1" dirty="0" smtClean="0"/>
            </a:br>
            <a:endParaRPr lang="uk-UA" sz="2700" dirty="0"/>
          </a:p>
        </p:txBody>
      </p:sp>
      <p:pic>
        <p:nvPicPr>
          <p:cNvPr id="4" name="Рисунок 3" descr="http://blyzhchedoboga.com.ua/wp-content/uploads/2011/12/ikona-presviatoi-bohorodytsi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2287"/>
            <a:ext cx="2857500" cy="40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g.io.ua/img_aa/large/1669/85/166985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2985145" cy="42973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S7Ioc6l0EhmHXJj3Gm6le9mzAmXY8jou1waIL6esTedxUhlfg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93099"/>
            <a:ext cx="1857375" cy="2457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84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760640" cy="49006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наступне зимове свято?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encrypted-tbn3.gstatic.com/images?q=tbn:ANd9GcSIM8yiibS5KUom9nlKISDZRcvUeBu-VtGDiK_mXmcJ1JGZIjj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537772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s://encrypted-tbn0.gstatic.com/images?q=tbn:ANd9GcShn7Wj-DEnrPuL4OOqVWWT2Q36s5Uj55cAEyQvwD-Zl9l5L3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31236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57" y="260648"/>
            <a:ext cx="7759651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грудня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українці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святкують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день святої Катерини.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encrypted-tbn0.gstatic.com/images?q=tbn:ANd9GcQxvg5pZKHuj20FKUCiu7rFx5knj1qNE-mPGy36gcwyjmMPczZx_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30425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1.gstatic.com/images?q=tbn:ANd9GcQwcdlUVRqKbsK60I255zdgn5I-xJtdv8culTHfkEcBl3t_aRXig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556" y="3434705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s://encrypted-tbn3.gstatic.com/images?q=tbn:ANd9GcR0yBn7UacYiryxTz07Vs4UK6k9IaU_yhylWbxKjjIkbevjs0ePj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2534022" cy="3014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656" y="188640"/>
            <a:ext cx="5472608" cy="41805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наступне зимове свято?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Рисунок 4" descr="https://encrypted-tbn0.gstatic.com/images?q=tbn:ANd9GcRlpAVIYYyuvjpvLAHTWEsuxqENYD2DaF0GERQH0Bsl7vUYT1L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30727"/>
            <a:ext cx="3744416" cy="2953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encrypted-tbn2.gstatic.com/images?q=tbn:ANd9GcQmL-mj6ob-1guvxgYwwjuOwlYfk3hORIlaPXjiLt3swklNdKbK1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07" y="876131"/>
            <a:ext cx="4536229" cy="3023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cs605828.vk.me/v605828454/5b6e/wSaklJ-QpJw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1464"/>
            <a:ext cx="2547836" cy="2684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57" y="18864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зі 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свят, яке завжди відзначали </a:t>
            </a:r>
            <a:r>
              <a:rPr lang="uk-UA" sz="2700" b="1" dirty="0" err="1">
                <a:latin typeface="Times New Roman" pitchFamily="18" charset="0"/>
                <a:cs typeface="Times New Roman" pitchFamily="18" charset="0"/>
              </a:rPr>
              <a:t>нaшi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 батьки, діди, прадіди, було велике зимове свято, особливо важливе для молоді — день Андрія.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encrypted-tbn3.gstatic.com/images?q=tbn:ANd9GcT2Jiovp23vkibHbjHtH-zIDQSq78vL2qFCu6oMSbKe3J-utIaTT94UzW3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286372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s://encrypted-tbn2.gstatic.com/images?q=tbn:ANd9GcQQvEzRcqEcJcsrrKbU48oddSVY23fzlE7mlBZRdEvjCPHYDHsLY0Up3fMx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2293678" cy="3139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https://encrypted-tbn0.gstatic.com/images?q=tbn:ANd9GcS_n-fdXWFHtZ8Wtqv_n0zlNkPkZ0k_vsZvC5W97E4B54vnTO0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580" y="2000505"/>
            <a:ext cx="3591953" cy="2568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081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Молодь 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у цей день влаштовувала вечорниці та різноманітні забави. Основна дія свята — це відкушування «калити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та гадання.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encrypted-tbn0.gstatic.com/images?q=tbn:ANd9GcRQlTPbHhPE7EVpAy7VZrdwQWzLQIv-wZdRk5pdnEb0OY8aJbR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736304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https://encrypted-tbn1.gstatic.com/images?q=tbn:ANd9GcRXQp1tAp0ui9PCsBjrj6z5FKTuXobrtOqHpoKtgrvvNfNJgwIEe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2650252" cy="1972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https://encrypted-tbn2.gstatic.com/images?q=tbn:ANd9GcT1QvAPVLSOeGeeWujq55u0NRe-MYKmRzd8xpRSboJHWWLGKj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74242"/>
            <a:ext cx="2746072" cy="1943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QuVfZxOBEyZuydbEoE1IenQp5NgdcbXwihU0tE48A3s9WTXHMi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4041"/>
            <a:ext cx="2590800" cy="1762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plast.te.ua/wp-content/uploads/2012/12/xHjv-_jQekQ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240360" cy="4759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LVMU3xGlHRbrOiGMLb-POubL8soGAga5XMrOBbS559DznYy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57" y="116632"/>
            <a:ext cx="8229600" cy="8501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народі 14 грудня вшановували пророка Наума – покровителя розуму, знань і доброчинства.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upload.wikimedia.org/wikipedia/commons/7/74/Nahum-prop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82816"/>
            <a:ext cx="2461496" cy="2848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encrypted-tbn2.gstatic.com/images?q=tbn:ANd9GcT9HnwlEhhu7mz5_ziDThAbODyoe1dcXKjEpkP3VQu2T3lHlz8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0456"/>
            <a:ext cx="3254443" cy="2165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litka.te.ua/wp-content/uploads/2013/12/Nau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79" y="1173924"/>
            <a:ext cx="3692282" cy="2509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&amp;Pcy;&amp;rcy;&amp;ocy;&amp;rcy;&amp;ocy;&amp;kcy; &amp;Ncy;&amp;acy;&amp;ucy;&amp;m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7432"/>
            <a:ext cx="2815556" cy="4307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5271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85</Words>
  <Application>Microsoft Office PowerPoint</Application>
  <PresentationFormat>Екран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Тема: «У звичаях, традиціях народу  ти душу України пізнавай» (Зимовий цикл народних свят)</vt:lpstr>
      <vt:lpstr> 3 давніх-давен наша Україна славить­ся величними традиційними святами й обрядами. Кожен, хто не черствіє душею, хто сповнений любові доброти до української  спадщини повертається до традицій свого народу. </vt:lpstr>
      <vt:lpstr> Введення в храм Пресвятої Богородиці святкуємо 4 грудня </vt:lpstr>
      <vt:lpstr> Яке наступне зимове свято? </vt:lpstr>
      <vt:lpstr> 7 грудня українці святкують день святої Катерини. </vt:lpstr>
      <vt:lpstr> Яке наступне зимове свято? </vt:lpstr>
      <vt:lpstr>Одним зі свят, яке завжди відзначали нaшi батьки, діди, прадіди, було велике зимове свято, особливо важливе для молоді — день Андрія.</vt:lpstr>
      <vt:lpstr>  Молодь у цей день влаштовувала вечорниці та різноманітні забави. Основна дія свята — це відкушування «калити» та гадання.  </vt:lpstr>
      <vt:lpstr> У народі 14 грудня вшановували пророка Наума – покровителя розуму, знань і доброчинства. </vt:lpstr>
      <vt:lpstr> 17 грудня — Варвари. Святу Варвару вважають покровителькою гірників усього світу та жінок. </vt:lpstr>
      <vt:lpstr> 18 грудня — День Преподобного Сави. </vt:lpstr>
      <vt:lpstr> Яке наступне зимове свято? </vt:lpstr>
      <vt:lpstr> 19 грудня — Святий Миколай, подарунки діставай! </vt:lpstr>
      <vt:lpstr>22 грудня відзначають  свято Анни (Ганни). </vt:lpstr>
      <vt:lpstr> Яке наступне зимове свято? </vt:lpstr>
      <vt:lpstr>1 січня - Новий рік </vt:lpstr>
      <vt:lpstr>6 січня Святий Вечір (Свят-вечір, Бідна Кутя, Вілія)</vt:lpstr>
      <vt:lpstr> Яке наступне зимове свято? </vt:lpstr>
      <vt:lpstr>7 січня - Різдво Христове </vt:lpstr>
      <vt:lpstr> Яке наступне зимове свято? </vt:lpstr>
      <vt:lpstr> 13 січня - день преподобної Меланії,  або  Щедрий  вечір </vt:lpstr>
      <vt:lpstr>14 січня — День Святого Василя! Старий  Новий рік </vt:lpstr>
      <vt:lpstr>Слайд 23</vt:lpstr>
      <vt:lpstr> </vt:lpstr>
      <vt:lpstr>19 січня - Свято Хрещення Господнього</vt:lpstr>
      <vt:lpstr> Яке наступне зимове свято? </vt:lpstr>
      <vt:lpstr>Масляна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«У звичаях, традиціях народу – ти душу України пізнавай»  (Зимовий цикл народних свят) </dc:title>
  <dc:creator>admin</dc:creator>
  <cp:lastModifiedBy>Лена</cp:lastModifiedBy>
  <cp:revision>63</cp:revision>
  <dcterms:created xsi:type="dcterms:W3CDTF">2014-11-26T10:32:42Z</dcterms:created>
  <dcterms:modified xsi:type="dcterms:W3CDTF">2014-12-12T08:56:19Z</dcterms:modified>
</cp:coreProperties>
</file>